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70"/>
  </p:notesMasterIdLst>
  <p:sldIdLst>
    <p:sldId id="256" r:id="rId2"/>
    <p:sldId id="269" r:id="rId3"/>
    <p:sldId id="328" r:id="rId4"/>
    <p:sldId id="322" r:id="rId5"/>
    <p:sldId id="257" r:id="rId6"/>
    <p:sldId id="258" r:id="rId7"/>
    <p:sldId id="259" r:id="rId8"/>
    <p:sldId id="260" r:id="rId9"/>
    <p:sldId id="263" r:id="rId10"/>
    <p:sldId id="261" r:id="rId11"/>
    <p:sldId id="271" r:id="rId12"/>
    <p:sldId id="262" r:id="rId13"/>
    <p:sldId id="264" r:id="rId14"/>
    <p:sldId id="265" r:id="rId15"/>
    <p:sldId id="266" r:id="rId16"/>
    <p:sldId id="270" r:id="rId17"/>
    <p:sldId id="267" r:id="rId18"/>
    <p:sldId id="268" r:id="rId19"/>
    <p:sldId id="272" r:id="rId20"/>
    <p:sldId id="273" r:id="rId21"/>
    <p:sldId id="274" r:id="rId22"/>
    <p:sldId id="325" r:id="rId23"/>
    <p:sldId id="276" r:id="rId24"/>
    <p:sldId id="279" r:id="rId25"/>
    <p:sldId id="278" r:id="rId26"/>
    <p:sldId id="316" r:id="rId27"/>
    <p:sldId id="280" r:id="rId28"/>
    <p:sldId id="282" r:id="rId29"/>
    <p:sldId id="283" r:id="rId30"/>
    <p:sldId id="315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26" r:id="rId39"/>
    <p:sldId id="291" r:id="rId40"/>
    <p:sldId id="292" r:id="rId41"/>
    <p:sldId id="281" r:id="rId42"/>
    <p:sldId id="293" r:id="rId43"/>
    <p:sldId id="327" r:id="rId44"/>
    <p:sldId id="294" r:id="rId45"/>
    <p:sldId id="295" r:id="rId46"/>
    <p:sldId id="297" r:id="rId47"/>
    <p:sldId id="298" r:id="rId48"/>
    <p:sldId id="299" r:id="rId49"/>
    <p:sldId id="313" r:id="rId50"/>
    <p:sldId id="317" r:id="rId51"/>
    <p:sldId id="302" r:id="rId52"/>
    <p:sldId id="296" r:id="rId53"/>
    <p:sldId id="300" r:id="rId54"/>
    <p:sldId id="312" r:id="rId55"/>
    <p:sldId id="310" r:id="rId56"/>
    <p:sldId id="305" r:id="rId57"/>
    <p:sldId id="309" r:id="rId58"/>
    <p:sldId id="319" r:id="rId59"/>
    <p:sldId id="308" r:id="rId60"/>
    <p:sldId id="320" r:id="rId61"/>
    <p:sldId id="324" r:id="rId62"/>
    <p:sldId id="307" r:id="rId63"/>
    <p:sldId id="321" r:id="rId64"/>
    <p:sldId id="304" r:id="rId65"/>
    <p:sldId id="323" r:id="rId66"/>
    <p:sldId id="303" r:id="rId67"/>
    <p:sldId id="314" r:id="rId68"/>
    <p:sldId id="301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2"/>
    <p:restoredTop sz="94422"/>
  </p:normalViewPr>
  <p:slideViewPr>
    <p:cSldViewPr snapToGrid="0" snapToObjects="1">
      <p:cViewPr varScale="1">
        <p:scale>
          <a:sx n="121" d="100"/>
          <a:sy n="121" d="100"/>
        </p:scale>
        <p:origin x="17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1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fall 2021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447B4-8A43-3541-9427-B8DCB4054BB3}"/>
              </a:ext>
            </a:extLst>
          </p:cNvPr>
          <p:cNvSpPr txBox="1"/>
          <p:nvPr/>
        </p:nvSpPr>
        <p:spPr>
          <a:xfrm>
            <a:off x="526648" y="1600200"/>
            <a:ext cx="80907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1:</a:t>
            </a:r>
            <a:r>
              <a:rPr lang="en-US" sz="2000" dirty="0"/>
              <a:t> Information that is classified to protect national security.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2:</a:t>
            </a:r>
            <a:r>
              <a:rPr lang="en-US" sz="2000" dirty="0"/>
              <a:t> Information related solely to the internal personnel rules and practices of an agency.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3:</a:t>
            </a:r>
            <a:r>
              <a:rPr lang="en-US" sz="2000" dirty="0"/>
              <a:t> Information that is prohibited from disclosure by another federal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4:</a:t>
            </a:r>
            <a:r>
              <a:rPr lang="en-US" sz="2000" dirty="0"/>
              <a:t> Trade secrets or commercial or financial information that is confidential or privileged.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5:</a:t>
            </a:r>
            <a:r>
              <a:rPr lang="en-US" sz="2000" dirty="0"/>
              <a:t> Privileged communications within or between agencies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6:</a:t>
            </a:r>
            <a:r>
              <a:rPr lang="en-US" sz="2000" dirty="0"/>
              <a:t> Information that, if disclosed, would invade another individual’s personal privacy.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7:</a:t>
            </a:r>
            <a:r>
              <a:rPr lang="en-US" sz="2000" dirty="0"/>
              <a:t> Information compiled for law enforcement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8:</a:t>
            </a:r>
            <a:r>
              <a:rPr lang="en-US" sz="2000" dirty="0"/>
              <a:t> Information that concerns the supervision of financial institutions.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Exemption 9:</a:t>
            </a:r>
            <a:r>
              <a:rPr lang="en-US" sz="2000" dirty="0"/>
              <a:t> Geological information on wells.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4996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96" y="3101474"/>
            <a:ext cx="3820847" cy="317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38827"/>
          </a:xfrm>
        </p:spPr>
        <p:txBody>
          <a:bodyPr>
            <a:normAutofit/>
          </a:bodyPr>
          <a:lstStyle/>
          <a:p>
            <a:r>
              <a:rPr lang="en-US" sz="2400" dirty="0"/>
              <a:t>Journal reports: ask the author(s) for a copy!</a:t>
            </a:r>
          </a:p>
          <a:p>
            <a:pPr lvl="1"/>
            <a:r>
              <a:rPr lang="en-US" sz="1600" dirty="0"/>
              <a:t>Be aware of embargo and  preprint agreements</a:t>
            </a:r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Axis</a:t>
            </a:r>
          </a:p>
        </p:txBody>
      </p:sp>
    </p:spTree>
    <p:extLst>
      <p:ext uri="{BB962C8B-B14F-4D97-AF65-F5344CB8AC3E}">
        <p14:creationId xmlns:p14="http://schemas.microsoft.com/office/powerpoint/2010/main" val="2700054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But back to the </a:t>
            </a:r>
            <a:r>
              <a:rPr lang="en-US" i="1" dirty="0"/>
              <a:t>multiple category problem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Likely will need a parser in something like Python, R or </a:t>
            </a:r>
            <a:r>
              <a:rPr lang="en-US" i="1" dirty="0" err="1"/>
              <a:t>Javscript</a:t>
            </a:r>
            <a:r>
              <a:rPr lang="en-US" i="1" dirty="0"/>
              <a:t> to deal with this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067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26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7DE387BC-43CE-7949-BB0F-96531E4AC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0683"/>
            <a:ext cx="8229600" cy="4504996"/>
          </a:xfrm>
        </p:spPr>
      </p:pic>
    </p:spTree>
    <p:extLst>
      <p:ext uri="{BB962C8B-B14F-4D97-AF65-F5344CB8AC3E}">
        <p14:creationId xmlns:p14="http://schemas.microsoft.com/office/powerpoint/2010/main" val="215198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  <a:p>
            <a:r>
              <a:rPr lang="en-US" dirty="0"/>
              <a:t>(may need cleaning – we’ll get to that soon)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566AA-5E3D-014C-BDC1-2702DC5C1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28" y="2437805"/>
            <a:ext cx="8667744" cy="2631906"/>
          </a:xfr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 The Marshal Project, formerly NPR)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majority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your groups: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got the most endorsements in the next Republican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 dirty="0"/>
              <a:t>WHILE WE’RE HERE</a:t>
            </a:r>
          </a:p>
          <a:p>
            <a:pPr lvl="1"/>
            <a:r>
              <a:rPr lang="en-US" dirty="0"/>
              <a:t>Let’s download the dataset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washingtonpost</a:t>
            </a:r>
            <a:r>
              <a:rPr lang="en-US" dirty="0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the first steps in taking on any enterprise story is seeing what's been done already.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your group, look for any examples you can find of news reports that are similar to the story you'll be working on for your final project.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23347</TotalTime>
  <Words>1221</Words>
  <Application>Microsoft Macintosh PowerPoint</Application>
  <PresentationFormat>On-screen Show (4:3)</PresentationFormat>
  <Paragraphs>227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Corbel</vt:lpstr>
      <vt:lpstr>Twilight</vt:lpstr>
      <vt:lpstr>Finding Data</vt:lpstr>
      <vt:lpstr>Data stories?</vt:lpstr>
      <vt:lpstr>Why Axis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 2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71</cp:revision>
  <dcterms:created xsi:type="dcterms:W3CDTF">2018-07-03T20:07:00Z</dcterms:created>
  <dcterms:modified xsi:type="dcterms:W3CDTF">2021-10-03T17:30:03Z</dcterms:modified>
</cp:coreProperties>
</file>